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</p:sldIdLst>
  <p:sldSz cx="9906000" cy="6858000" type="A4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1FD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80" y="-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049D8-AFB7-40CA-AA75-B28FCD87EE80}" type="datetimeFigureOut">
              <a:rPr lang="fr-FR" smtClean="0"/>
              <a:pPr/>
              <a:t>26/10/2024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CAE8E-756E-42B1-9E8F-1EACEB35F6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12776"/>
            <a:ext cx="4758529" cy="506916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sz="1600" b="1" dirty="0" smtClean="0"/>
              <a:t>Adhésion 2024 – 2025</a:t>
            </a:r>
            <a:endParaRPr lang="fr-FR" sz="1600" dirty="0" smtClean="0"/>
          </a:p>
          <a:p>
            <a:pPr algn="ctr">
              <a:buNone/>
            </a:pPr>
            <a:r>
              <a:rPr lang="fr-FR" sz="1600" b="1" dirty="0" smtClean="0"/>
              <a:t>Association</a:t>
            </a:r>
            <a:r>
              <a:rPr lang="fr-FR" sz="1600" dirty="0" smtClean="0"/>
              <a:t> </a:t>
            </a:r>
            <a:r>
              <a:rPr lang="fr-FR" sz="1600" b="1" dirty="0" smtClean="0"/>
              <a:t>Bien Être au Cabanon </a:t>
            </a:r>
          </a:p>
          <a:p>
            <a:pPr algn="ctr">
              <a:buNone/>
            </a:pPr>
            <a:r>
              <a:rPr lang="fr-FR" sz="1600" b="1" dirty="0" smtClean="0"/>
              <a:t>&amp; </a:t>
            </a:r>
          </a:p>
          <a:p>
            <a:pPr algn="ctr">
              <a:buNone/>
            </a:pPr>
            <a:r>
              <a:rPr lang="fr-FR" sz="1600" b="1" dirty="0" smtClean="0"/>
              <a:t>Les Colibris du Vaucluse</a:t>
            </a:r>
            <a:endParaRPr lang="fr-FR" sz="1600" dirty="0" smtClean="0"/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r>
              <a:rPr lang="fr-FR" sz="1400" dirty="0" smtClean="0"/>
              <a:t>Nom………………………………………………………………………….</a:t>
            </a:r>
          </a:p>
          <a:p>
            <a:pPr>
              <a:buNone/>
            </a:pPr>
            <a:r>
              <a:rPr lang="fr-FR" sz="1400" dirty="0" smtClean="0"/>
              <a:t>       </a:t>
            </a:r>
          </a:p>
          <a:p>
            <a:pPr>
              <a:buNone/>
            </a:pPr>
            <a:r>
              <a:rPr lang="fr-FR" sz="1400" dirty="0" smtClean="0"/>
              <a:t>Prénom …………………………………………………………………….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r>
              <a:rPr lang="fr-FR" sz="1400" dirty="0" smtClean="0"/>
              <a:t>Courriel  (tout en majuscule)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r>
              <a:rPr lang="fr-FR" sz="1400" dirty="0" smtClean="0"/>
              <a:t>…………………………………………………………………………………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r>
              <a:rPr lang="fr-FR" sz="1400" dirty="0" smtClean="0"/>
              <a:t>Tél…………………………………………………………………………….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r>
              <a:rPr lang="fr-FR" sz="1400" dirty="0" smtClean="0"/>
              <a:t>Date ………………………………………………………………………..</a:t>
            </a:r>
          </a:p>
          <a:p>
            <a:pPr>
              <a:buNone/>
            </a:pPr>
            <a:endParaRPr lang="fr-FR" sz="1400" dirty="0" smtClean="0"/>
          </a:p>
          <a:p>
            <a:pPr>
              <a:buNone/>
            </a:pPr>
            <a:r>
              <a:rPr lang="fr-FR" sz="1400" dirty="0" smtClean="0"/>
              <a:t>Signature</a:t>
            </a:r>
          </a:p>
          <a:p>
            <a:pPr>
              <a:buNone/>
            </a:pPr>
            <a:endParaRPr lang="fr-FR" sz="1400" dirty="0" smtClean="0"/>
          </a:p>
          <a:p>
            <a:pPr algn="ctr">
              <a:buNone/>
            </a:pPr>
            <a:r>
              <a:rPr lang="fr-FR" sz="1500" dirty="0" smtClean="0"/>
              <a:t>Dons possibles en complément de l’adhésion, en soutien</a:t>
            </a:r>
          </a:p>
          <a:p>
            <a:pPr algn="ctr">
              <a:buNone/>
            </a:pPr>
            <a:r>
              <a:rPr lang="fr-FR" sz="1500" dirty="0" smtClean="0"/>
              <a:t>aux activités solidaires de l’association en faveur de </a:t>
            </a:r>
          </a:p>
          <a:p>
            <a:pPr algn="ctr">
              <a:buNone/>
            </a:pPr>
            <a:r>
              <a:rPr lang="fr-FR" sz="1500" dirty="0" smtClean="0"/>
              <a:t>tiers-lieux en France, à Madagascar, au Sénégal…..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4" name="Image 3" descr="logo cabanon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0532" y="260648"/>
            <a:ext cx="1092121" cy="864096"/>
          </a:xfrm>
          <a:prstGeom prst="rect">
            <a:avLst/>
          </a:prstGeom>
        </p:spPr>
      </p:pic>
      <p:pic>
        <p:nvPicPr>
          <p:cNvPr id="5" name="Image 4" descr="Les colibris du Vaucluse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24775" y="260648"/>
            <a:ext cx="936104" cy="864096"/>
          </a:xfrm>
          <a:prstGeom prst="rect">
            <a:avLst/>
          </a:prstGeom>
        </p:spPr>
      </p:pic>
      <p:pic>
        <p:nvPicPr>
          <p:cNvPr id="7" name="Image 6" descr="Les colibris du Vaucluse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995338" y="332656"/>
            <a:ext cx="936104" cy="864096"/>
          </a:xfrm>
          <a:prstGeom prst="rect">
            <a:avLst/>
          </a:prstGeom>
        </p:spPr>
      </p:pic>
      <p:pic>
        <p:nvPicPr>
          <p:cNvPr id="8" name="Image 7" descr="logo cabanon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99061" y="332656"/>
            <a:ext cx="1092121" cy="864096"/>
          </a:xfrm>
          <a:prstGeom prst="rect">
            <a:avLst/>
          </a:prstGeom>
        </p:spPr>
      </p:pic>
      <p:sp>
        <p:nvSpPr>
          <p:cNvPr id="9" name="Espace réservé du contenu 2"/>
          <p:cNvSpPr txBox="1">
            <a:spLocks/>
          </p:cNvSpPr>
          <p:nvPr/>
        </p:nvSpPr>
        <p:spPr>
          <a:xfrm>
            <a:off x="5147471" y="1412776"/>
            <a:ext cx="4758529" cy="50691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Adhésion 2024 – 2025</a:t>
            </a: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Association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Bien Être au Cabanon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&amp;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Colibris du Vaucluse</a:t>
            </a: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Nom………………………………………………………………………….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Prénom …………………………………………………………………….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Courriel  (tout en majuscule)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…………………………………………………………………………………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Tél…………………………………………………………………………….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 ………………………………………………………………………..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Signature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Dons possibles en complément de l’adhésion, en soutien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aux activités solidaires de l’association en faveur de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tiers-lieux en France, à Madagascar, au Sénégal…..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2240</TotalTime>
  <Words>116</Words>
  <Application>Microsoft Office PowerPoint</Application>
  <PresentationFormat>Format A4 (210 x 297 mm)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Lenovo</dc:creator>
  <cp:lastModifiedBy>Lenovo</cp:lastModifiedBy>
  <cp:revision>213</cp:revision>
  <dcterms:created xsi:type="dcterms:W3CDTF">2021-10-03T09:08:21Z</dcterms:created>
  <dcterms:modified xsi:type="dcterms:W3CDTF">2024-10-26T14:03:34Z</dcterms:modified>
</cp:coreProperties>
</file>